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F5402D-4CD8-46CB-8AB8-EAF560BB57BF}" type="datetimeFigureOut">
              <a:rPr lang="ru-RU" smtClean="0"/>
              <a:pPr/>
              <a:t>11.07.2018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28D19A-170F-49AC-8A30-1B210C157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В.В. Сдобников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Основные современные методики обучения</a:t>
            </a:r>
            <a:r>
              <a:rPr lang="ru-RU" sz="3200" dirty="0" smtClean="0"/>
              <a:t> </a:t>
            </a:r>
            <a:r>
              <a:rPr lang="ru-RU" sz="3200" b="1" dirty="0" smtClean="0"/>
              <a:t>письменных и устных переводчиков</a:t>
            </a:r>
            <a:endParaRPr lang="ru-RU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Компоненты переводческого анализа текста: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Определение цели перевода на основе анализа особенностей и </a:t>
            </a:r>
            <a:r>
              <a:rPr lang="ru-RU" dirty="0" err="1" smtClean="0"/>
              <a:t>конституентов</a:t>
            </a:r>
            <a:r>
              <a:rPr lang="ru-RU" dirty="0" smtClean="0"/>
              <a:t> коммуникативной ситуации: </a:t>
            </a:r>
            <a:r>
              <a:rPr lang="ru-RU" b="1" dirty="0" smtClean="0"/>
              <a:t>кто, где, когда, для кого и с какой целью</a:t>
            </a:r>
            <a:r>
              <a:rPr lang="ru-RU" dirty="0" smtClean="0"/>
              <a:t>  (</a:t>
            </a:r>
            <a:r>
              <a:rPr lang="ru-RU" dirty="0" smtClean="0">
                <a:solidFill>
                  <a:srgbClr val="FF0000"/>
                </a:solidFill>
              </a:rPr>
              <a:t>«Зачем?»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Выбор стратегии перевода и переводческих тактик.</a:t>
            </a:r>
          </a:p>
          <a:p>
            <a:r>
              <a:rPr lang="ru-RU" dirty="0" smtClean="0"/>
              <a:t>Определение тематической отнесенности текста.</a:t>
            </a:r>
          </a:p>
          <a:p>
            <a:r>
              <a:rPr lang="ru-RU" dirty="0" smtClean="0"/>
              <a:t>Анализ композиции текста.</a:t>
            </a:r>
          </a:p>
          <a:p>
            <a:r>
              <a:rPr lang="ru-RU" dirty="0" smtClean="0"/>
              <a:t>Анализ </a:t>
            </a:r>
            <a:r>
              <a:rPr lang="ru-RU" smtClean="0"/>
              <a:t>жанрово-стилистических </a:t>
            </a:r>
            <a:r>
              <a:rPr lang="ru-RU" smtClean="0"/>
              <a:t>характеристик </a:t>
            </a:r>
            <a:r>
              <a:rPr lang="ru-RU" dirty="0" smtClean="0"/>
              <a:t>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Основные методические принципы обучения переводу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200" b="1" i="1" dirty="0" smtClean="0"/>
              <a:t>Обучать переводу как посреднической деятельности в условиях межъязыковой и межкультурной коммуникации.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Основные методические принципы обучения переводу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4000" b="1" i="1" dirty="0" smtClean="0"/>
              <a:t>Учить студентов видеть ситуацию, описанную в тексте.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Основные методические принципы обучения переводу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3600" b="1" i="1" dirty="0" smtClean="0"/>
              <a:t>Учить студентов бороться с интерференцией исходного языка.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Преподаваемые виды перевода: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Общественно-политический перевод.</a:t>
            </a:r>
          </a:p>
          <a:p>
            <a:r>
              <a:rPr lang="ru-RU" sz="3600" dirty="0" smtClean="0"/>
              <a:t>Технический перевод.</a:t>
            </a:r>
          </a:p>
          <a:p>
            <a:r>
              <a:rPr lang="ru-RU" sz="3600" dirty="0" smtClean="0"/>
              <a:t>Коммерческий перевод.</a:t>
            </a:r>
          </a:p>
          <a:p>
            <a:r>
              <a:rPr lang="ru-RU" sz="3600" dirty="0" smtClean="0"/>
              <a:t>Общественно-экономический перевод.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Преподаваемые виды перевода: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Перевод с листа (в обе стороны).</a:t>
            </a:r>
          </a:p>
          <a:p>
            <a:r>
              <a:rPr lang="ru-RU" sz="3600" dirty="0" smtClean="0"/>
              <a:t>Последовательный двусторонний перевод.</a:t>
            </a:r>
          </a:p>
          <a:p>
            <a:r>
              <a:rPr lang="ru-RU" sz="3600" dirty="0" smtClean="0"/>
              <a:t>Собственно последовательный перевод выступления (на программе специалитета).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Нужно ли учить художественному переводу?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Не нужно (в рамках основной образовательной программы)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Переводческий анализ текста/ситуации – начальный этап работы переводчика.</a:t>
            </a:r>
            <a:endParaRPr lang="ru-RU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176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Основные современные методики обучения письменных и устных переводчиков</vt:lpstr>
      <vt:lpstr>Основные методические принципы обучения переводу</vt:lpstr>
      <vt:lpstr>Основные методические принципы обучения переводу</vt:lpstr>
      <vt:lpstr>Основные методические принципы обучения переводу</vt:lpstr>
      <vt:lpstr>Преподаваемые виды перевода:</vt:lpstr>
      <vt:lpstr>Преподаваемые виды перевода:</vt:lpstr>
      <vt:lpstr>  </vt:lpstr>
      <vt:lpstr> </vt:lpstr>
      <vt:lpstr> </vt:lpstr>
      <vt:lpstr>Компоненты переводческого анализа текста: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современные методики обучения письменных и устных переводчиков</dc:title>
  <dc:creator>Vadim Sdobnikov</dc:creator>
  <cp:lastModifiedBy>Vadim Sdobnikov</cp:lastModifiedBy>
  <cp:revision>5</cp:revision>
  <dcterms:created xsi:type="dcterms:W3CDTF">2017-09-18T20:27:47Z</dcterms:created>
  <dcterms:modified xsi:type="dcterms:W3CDTF">2018-07-11T07:24:27Z</dcterms:modified>
</cp:coreProperties>
</file>